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05" r:id="rId2"/>
  </p:sldMasterIdLst>
  <p:notesMasterIdLst>
    <p:notesMasterId r:id="rId23"/>
  </p:notesMasterIdLst>
  <p:handoutMasterIdLst>
    <p:handoutMasterId r:id="rId24"/>
  </p:handoutMasterIdLst>
  <p:sldIdLst>
    <p:sldId id="277" r:id="rId3"/>
    <p:sldId id="461" r:id="rId4"/>
    <p:sldId id="462" r:id="rId5"/>
    <p:sldId id="464" r:id="rId6"/>
    <p:sldId id="465" r:id="rId7"/>
    <p:sldId id="468" r:id="rId8"/>
    <p:sldId id="469" r:id="rId9"/>
    <p:sldId id="472" r:id="rId10"/>
    <p:sldId id="447" r:id="rId11"/>
    <p:sldId id="473" r:id="rId12"/>
    <p:sldId id="474" r:id="rId13"/>
    <p:sldId id="475" r:id="rId14"/>
    <p:sldId id="451" r:id="rId15"/>
    <p:sldId id="482" r:id="rId16"/>
    <p:sldId id="477" r:id="rId17"/>
    <p:sldId id="478" r:id="rId18"/>
    <p:sldId id="479" r:id="rId19"/>
    <p:sldId id="480" r:id="rId20"/>
    <p:sldId id="481" r:id="rId21"/>
    <p:sldId id="293" r:id="rId22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Poppins Black" panose="020B0604020202020204" charset="0"/>
      <p:bold r:id="rId33"/>
      <p:boldItalic r:id="rId34"/>
    </p:embeddedFont>
    <p:embeddedFont>
      <p:font typeface="Poppins Light" panose="020B0604020202020204" charset="0"/>
      <p:regular r:id="rId35"/>
      <p: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1"/>
    <a:srgbClr val="FAB300"/>
    <a:srgbClr val="FED61A"/>
    <a:srgbClr val="FEC510"/>
    <a:srgbClr val="34D5CE"/>
    <a:srgbClr val="001F47"/>
    <a:srgbClr val="00C8BC"/>
    <a:srgbClr val="39B464"/>
    <a:srgbClr val="FF5848"/>
    <a:srgbClr val="FE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Group No- 05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7C0E6-B676-4B6A-8D1C-E9BCBD51A72A}" type="datetime1">
              <a:rPr lang="en-US" altLang="ko-KR" smtClean="0"/>
              <a:t>8/26/2021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Group No- 05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7.png"/><Relationship Id="rId18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2.svg"/><Relationship Id="rId17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5" Type="http://schemas.openxmlformats.org/officeDocument/2006/relationships/image" Target="../media/image9.png"/><Relationship Id="rId10" Type="http://schemas.openxmlformats.org/officeDocument/2006/relationships/image" Target="../media/image3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9.png"/><Relationship Id="rId1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image" Target="../media/image24.svg"/><Relationship Id="rId21" Type="http://schemas.openxmlformats.org/officeDocument/2006/relationships/image" Target="../media/image13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6.svg"/><Relationship Id="rId17" Type="http://schemas.openxmlformats.org/officeDocument/2006/relationships/image" Target="../media/image9.png"/><Relationship Id="rId2" Type="http://schemas.openxmlformats.org/officeDocument/2006/relationships/image" Target="../media/image23.png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35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image" Target="../media/image34.svg"/><Relationship Id="rId19" Type="http://schemas.openxmlformats.org/officeDocument/2006/relationships/image" Target="../media/image11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39.png"/><Relationship Id="rId18" Type="http://schemas.openxmlformats.org/officeDocument/2006/relationships/image" Target="../media/image12.svg"/><Relationship Id="rId3" Type="http://schemas.openxmlformats.org/officeDocument/2006/relationships/image" Target="../media/image24.svg"/><Relationship Id="rId7" Type="http://schemas.openxmlformats.org/officeDocument/2006/relationships/image" Target="../media/image1.png"/><Relationship Id="rId12" Type="http://schemas.openxmlformats.org/officeDocument/2006/relationships/image" Target="../media/image38.svg"/><Relationship Id="rId17" Type="http://schemas.openxmlformats.org/officeDocument/2006/relationships/image" Target="../media/image11.png"/><Relationship Id="rId2" Type="http://schemas.openxmlformats.org/officeDocument/2006/relationships/image" Target="../media/image23.png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14.svg"/><Relationship Id="rId15" Type="http://schemas.openxmlformats.org/officeDocument/2006/relationships/image" Target="../media/image9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4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2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image" Target="../media/image23.png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5" Type="http://schemas.openxmlformats.org/officeDocument/2006/relationships/image" Target="../media/image9.png"/><Relationship Id="rId10" Type="http://schemas.openxmlformats.org/officeDocument/2006/relationships/image" Target="../media/image42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1.png"/><Relationship Id="rId14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6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25.png"/><Relationship Id="rId1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7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32.svg"/><Relationship Id="rId1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30.svg"/><Relationship Id="rId4" Type="http://schemas.openxmlformats.org/officeDocument/2006/relationships/image" Target="../media/image2.svg"/><Relationship Id="rId9" Type="http://schemas.openxmlformats.org/officeDocument/2006/relationships/image" Target="../media/image29.png"/><Relationship Id="rId1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36.svg"/><Relationship Id="rId1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4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33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9.png"/><Relationship Id="rId1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8.svg"/><Relationship Id="rId1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4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2.sv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22.sv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image" Target="../media/image2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28.svg"/><Relationship Id="rId17" Type="http://schemas.openxmlformats.org/officeDocument/2006/relationships/image" Target="../media/image9.png"/><Relationship Id="rId2" Type="http://schemas.openxmlformats.org/officeDocument/2006/relationships/image" Target="../media/image23.png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image" Target="../media/image26.svg"/><Relationship Id="rId19" Type="http://schemas.openxmlformats.org/officeDocument/2006/relationships/image" Target="../media/image11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3">
            <a:hlinkClick r:id="rId2"/>
            <a:extLst>
              <a:ext uri="{FF2B5EF4-FFF2-40B4-BE49-F238E27FC236}">
                <a16:creationId xmlns:a16="http://schemas.microsoft.com/office/drawing/2014/main" id="{7C74B27F-175D-4EC4-B96D-77E4659F5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2" name="TextBox 41">
            <a:hlinkClick r:id="rId5"/>
            <a:extLst>
              <a:ext uri="{FF2B5EF4-FFF2-40B4-BE49-F238E27FC236}">
                <a16:creationId xmlns:a16="http://schemas.microsoft.com/office/drawing/2014/main" id="{F8D5434F-1C08-43D6-8E2C-7EC6524C0FC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그림 개체 틀 4">
            <a:extLst>
              <a:ext uri="{FF2B5EF4-FFF2-40B4-BE49-F238E27FC236}">
                <a16:creationId xmlns:a16="http://schemas.microsoft.com/office/drawing/2014/main" id="{CF027A31-F5A2-4B16-924E-953E538696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888274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A5F05-CEFA-4029-A30B-1C1AE0D229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C3759D-4B80-4F83-A48A-6A30EF4C98B8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467ED-17AF-4547-A141-90D1CB4C8C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E92A2-0ACC-4933-B513-B8A3C40F8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A0FE49-C42E-4975-9D19-673CD810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912D9A64-0E59-466B-82E3-F52F0F25E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4490"/>
          <a:stretch/>
        </p:blipFill>
        <p:spPr>
          <a:xfrm>
            <a:off x="1226533" y="5646477"/>
            <a:ext cx="1439760" cy="1211523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D513B50-BFC9-4A29-9BFE-A834EC11035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971643" y="0"/>
            <a:ext cx="3220357" cy="162422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3D7E329-2C47-429B-82AA-078B4A30DA7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496896"/>
            <a:ext cx="2528483" cy="136110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A60C2E1-DEF6-4F02-8BBE-B0568EC57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6542"/>
          <a:stretch/>
        </p:blipFill>
        <p:spPr>
          <a:xfrm>
            <a:off x="0" y="0"/>
            <a:ext cx="1439761" cy="2416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1DEE65D-EB96-4E86-9A76-22A3E226093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10964654" y="1142996"/>
            <a:ext cx="1201105" cy="96244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E7E4F47-D7F1-45E2-B192-0C76125016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50000" b="33094"/>
          <a:stretch/>
        </p:blipFill>
        <p:spPr>
          <a:xfrm>
            <a:off x="11455236" y="5943897"/>
            <a:ext cx="736764" cy="91410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39792-A374-4E46-AA0B-E82D4C49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C2C4-826D-4970-A468-CD4AB07F5204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C0105-8960-4EA3-85E6-7131B1FF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F383-BD2A-4D21-8390-4052D16C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1B37939-AF45-432C-B212-AE0148F4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93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9238E1AD-371C-4471-A589-E3427C921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6481"/>
          <a:stretch/>
        </p:blipFill>
        <p:spPr>
          <a:xfrm rot="5400000">
            <a:off x="9646315" y="5466556"/>
            <a:ext cx="1083329" cy="1366248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8B6A1AF-A6FD-4029-BFE8-ED7707211C3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-1"/>
            <a:ext cx="3389322" cy="119017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F91E7E8-4C64-42FF-81AF-CD7F4E41C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4890"/>
          <a:stretch/>
        </p:blipFill>
        <p:spPr>
          <a:xfrm>
            <a:off x="8971643" y="5774672"/>
            <a:ext cx="3220357" cy="108332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13467D9-743D-45B5-82F4-D0B438BD5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0000"/>
          <a:stretch/>
        </p:blipFill>
        <p:spPr>
          <a:xfrm>
            <a:off x="11781199" y="3921775"/>
            <a:ext cx="410801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7D0A188-446B-4055-AE79-08B6D0F5C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50000"/>
          <a:stretch/>
        </p:blipFill>
        <p:spPr>
          <a:xfrm>
            <a:off x="0" y="5485155"/>
            <a:ext cx="719880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AE39B11-EB0A-4C2E-9C43-E6DFC164AF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 flipH="1">
            <a:off x="1044072" y="6192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086B17D-1F92-485B-AD38-79547BC5967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12498" y="72796"/>
            <a:ext cx="226919" cy="138498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470084A-C9FA-4899-9D26-99BCD2A05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27483" b="51172"/>
          <a:stretch/>
        </p:blipFill>
        <p:spPr>
          <a:xfrm>
            <a:off x="0" y="6166191"/>
            <a:ext cx="1044072" cy="6918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E816C-74D6-46D7-949A-0953CE1B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2707-B244-4919-A4CE-29CBD31CA6DD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E1195-F52D-4702-BC3B-74D3B5AE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916BFB-32E6-4F10-9131-F5448A93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9880182-07ED-4757-93AC-BAA7B74C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3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B9EFBDAB-032B-4345-B230-99B38FDC2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083"/>
          <a:stretch/>
        </p:blipFill>
        <p:spPr>
          <a:xfrm>
            <a:off x="9360497" y="5820786"/>
            <a:ext cx="1473528" cy="10372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1A5F13-17B9-433A-B68A-1DB4797A67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67" y="197312"/>
            <a:ext cx="1439760" cy="1416825"/>
          </a:xfrm>
          <a:prstGeom prst="rect">
            <a:avLst/>
          </a:prstGeom>
        </p:spPr>
      </p:pic>
      <p:pic>
        <p:nvPicPr>
          <p:cNvPr id="21" name="Graphic 3">
            <a:hlinkClick r:id="rId6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9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1F7C6AC-D72C-4798-8DB8-E08D76FBC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02" t="3260"/>
          <a:stretch/>
        </p:blipFill>
        <p:spPr>
          <a:xfrm rot="10800000">
            <a:off x="9000670" y="5565645"/>
            <a:ext cx="3191330" cy="129235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E509AA6-0EA2-4E23-A231-EC79576FD1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0"/>
            <a:ext cx="2923606" cy="18114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2ADD1D-B136-4896-B84A-7AA9A7DB51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34025" y="4743011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23F9E1-27CF-4B99-8254-398DA4565A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71233" y="165448"/>
            <a:ext cx="226919" cy="1384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C88DF-355F-43E2-BBA2-6985388E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8445-C3B6-4285-A879-AA727AC3A5C4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7EA7D-A4B6-4B06-BBEA-4C9B2DD2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9333D-29F4-4D3E-8917-D2B7623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A9AC23-FA5A-46DB-AAC1-ACF5F5BF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87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4C77DACD-17C3-45EA-B3E3-280B4904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8702" y="5278619"/>
            <a:ext cx="1473528" cy="1366248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8E5C3E5-32EB-44EA-97CB-20A87221D0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2174" y="5065486"/>
            <a:ext cx="8709826" cy="179251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8F7D0-712E-4F2F-9B6F-9DDE8E13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447" b="15140"/>
          <a:stretch/>
        </p:blipFill>
        <p:spPr>
          <a:xfrm rot="10800000">
            <a:off x="0" y="-2"/>
            <a:ext cx="4434976" cy="8948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63557B8-1757-417F-9DFE-3492ABE8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7008"/>
          <a:stretch/>
        </p:blipFill>
        <p:spPr>
          <a:xfrm>
            <a:off x="11674458" y="2989070"/>
            <a:ext cx="517542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98545C0-990C-4E9B-BA67-BB787A607E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68007" y="302680"/>
            <a:ext cx="1439761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BFE8A4B1-434F-4290-B785-80D9E957FF9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1499" y="4474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B7BA649-C0FE-4BD5-AEAA-FEAD84DD64B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17262" y="302680"/>
            <a:ext cx="226919" cy="1384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CED5D-FBC3-4E8B-9FDD-493A1049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DA1-F915-45A5-ACEA-11F3B94BB31E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00D59-775A-4311-9213-F3F0780F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D9610F-A726-4E1B-88E3-7087A8E2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DE35E1C-B1AE-45D4-BE7B-16FCBD32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53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2AF49AF-A051-40B6-B590-19F57F1CB8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0864" y="222600"/>
            <a:ext cx="1473528" cy="136624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AC8F56F-270C-4830-99BE-2252C1C906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120339" y="5046549"/>
            <a:ext cx="3071661" cy="181145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65643C5-7DC6-4C5E-BF6D-1AB801D27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2762225" cy="18114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40882D1-D7D2-4F16-B693-1E39155B8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65365"/>
          <a:stretch/>
        </p:blipFill>
        <p:spPr>
          <a:xfrm flipH="1">
            <a:off x="0" y="4776542"/>
            <a:ext cx="284565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94B1027-D0F8-4615-8899-498484184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4653"/>
          <a:stretch/>
        </p:blipFill>
        <p:spPr>
          <a:xfrm flipH="1">
            <a:off x="11683083" y="0"/>
            <a:ext cx="508917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C0C055E-FE21-49E3-B5E1-28B694367E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50000"/>
          <a:stretch/>
        </p:blipFill>
        <p:spPr>
          <a:xfrm flipH="1">
            <a:off x="11591448" y="3814093"/>
            <a:ext cx="600552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7DD358-DE42-4EBD-A9C3-AFC3BB2D8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64868"/>
          <a:stretch/>
        </p:blipFill>
        <p:spPr>
          <a:xfrm flipH="1">
            <a:off x="8819714" y="6371431"/>
            <a:ext cx="226919" cy="486570"/>
          </a:xfrm>
          <a:prstGeom prst="rect">
            <a:avLst/>
          </a:prstGeom>
        </p:spPr>
      </p:pic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B5958EB1-1855-48E8-A87C-8A846ADE74FD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735528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3539A3D4-4854-4B42-90C1-F997C4A8584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262958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137EDE0-7C8E-4DF4-9378-457076D44238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790387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E5BF2DC3-CDF4-4BF3-BA0D-16D046FB7A00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208098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9197B-7A85-4683-8A33-E2FA2780BF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E823C4-B00E-4B5E-A68B-D4D256638DD7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1F560-D5B9-4A08-AA7C-94D49BAF40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6D40215-561D-406F-8200-489F0ACF81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3E2F781-34D7-4685-BB35-CF325E2D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3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912D9A64-0E59-466B-82E3-F52F0F25E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4490"/>
          <a:stretch/>
        </p:blipFill>
        <p:spPr>
          <a:xfrm flipH="1">
            <a:off x="9525707" y="5646477"/>
            <a:ext cx="1439760" cy="121152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FD513B50-BFC9-4A29-9BFE-A834EC110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6979"/>
          <a:stretch/>
        </p:blipFill>
        <p:spPr>
          <a:xfrm>
            <a:off x="0" y="0"/>
            <a:ext cx="3220357" cy="134844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3D7E329-2C47-429B-82AA-078B4A30DA7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9663517" y="5496896"/>
            <a:ext cx="2528483" cy="136110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A60C2E1-DEF6-4F02-8BBE-B0568EC57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6542"/>
          <a:stretch/>
        </p:blipFill>
        <p:spPr>
          <a:xfrm flipH="1">
            <a:off x="10752239" y="0"/>
            <a:ext cx="1439761" cy="2416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1DEE65D-EB96-4E86-9A76-22A3E226093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>
            <a:off x="26241" y="896253"/>
            <a:ext cx="1201105" cy="96244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E7E4F47-D7F1-45E2-B192-0C76125016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50000" b="33094"/>
          <a:stretch/>
        </p:blipFill>
        <p:spPr>
          <a:xfrm flipH="1">
            <a:off x="0" y="5943897"/>
            <a:ext cx="736764" cy="914103"/>
          </a:xfrm>
          <a:prstGeom prst="rect">
            <a:avLst/>
          </a:prstGeom>
        </p:spPr>
      </p:pic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DF8291AF-9638-4BCB-989D-692E34CF85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342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217EDFA8-FE23-4B13-A9ED-49AC79D9F97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13717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002B1ACF-29D4-44EA-BF52-8C7FF31D91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0091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3547A-0ADF-4F27-ADEC-D27B3FB74C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0F49A8C-DC1F-4BAC-99A3-7B0CA032B99C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FE64F-689E-4555-AC1E-191CCF660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70FFA-CAA2-4566-9D9F-38EC234433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268C23A-4DDD-4BD9-8673-BF17D607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899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9238E1AD-371C-4471-A589-E3427C9212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1267256" y="5302655"/>
            <a:ext cx="1473528" cy="136624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B6A1AF-A6FD-4029-BFE8-ED7707211C3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802678" y="-1"/>
            <a:ext cx="3389322" cy="119017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F91E7E8-4C64-42FF-81AF-CD7F4E41CD9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5415672"/>
            <a:ext cx="3220357" cy="144232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13467D9-743D-45B5-82F4-D0B438BD5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0000"/>
          <a:stretch/>
        </p:blipFill>
        <p:spPr>
          <a:xfrm flipH="1">
            <a:off x="0" y="3562775"/>
            <a:ext cx="410801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7D0A188-446B-4055-AE79-08B6D0F5C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50000"/>
          <a:stretch/>
        </p:blipFill>
        <p:spPr>
          <a:xfrm flipH="1">
            <a:off x="11472120" y="5485155"/>
            <a:ext cx="719880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AE39B11-EB0A-4C2E-9C43-E6DFC164AF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9946823" y="6192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086B17D-1F92-485B-AD38-79547BC5967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8352583" y="72796"/>
            <a:ext cx="226919" cy="138498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470084A-C9FA-4899-9D26-99BCD2A05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27483" b="51172"/>
          <a:stretch/>
        </p:blipFill>
        <p:spPr>
          <a:xfrm flipH="1">
            <a:off x="11147928" y="6166191"/>
            <a:ext cx="1044072" cy="691809"/>
          </a:xfrm>
          <a:prstGeom prst="rect">
            <a:avLst/>
          </a:prstGeom>
        </p:spPr>
      </p:pic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C3A29811-8E83-464D-871A-4D66E8E6D5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69A3A-00CA-454E-9F0B-F25287E2C7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002D8DA-283F-4651-A04E-38081BCEFDFE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10885-4DA5-4C81-B2D6-37AEB2BA8B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1A5E805-FF73-49B0-9AE2-818A57B8B5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A233F8B-6738-4D73-9ABB-E34529DE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593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B9EFBDAB-032B-4345-B230-99B38FDC2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83"/>
          <a:stretch/>
        </p:blipFill>
        <p:spPr>
          <a:xfrm flipH="1">
            <a:off x="1357975" y="5820786"/>
            <a:ext cx="1473528" cy="10372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1A5F13-17B9-433A-B68A-1DB4797A67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573573" y="197312"/>
            <a:ext cx="1439760" cy="141682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F7C6AC-D72C-4798-8DB8-E08D76FBC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02" t="3260"/>
          <a:stretch/>
        </p:blipFill>
        <p:spPr>
          <a:xfrm rot="10800000" flipH="1">
            <a:off x="0" y="5565645"/>
            <a:ext cx="3191330" cy="129235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E509AA6-0EA2-4E23-A231-EC79576FD1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9268394" y="0"/>
            <a:ext cx="2923606" cy="18114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2ADD1D-B136-4896-B84A-7AA9A7DB51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6870" y="4743011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23F9E1-27CF-4B99-8254-398DA4565A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293848" y="165448"/>
            <a:ext cx="226919" cy="1384987"/>
          </a:xfrm>
          <a:prstGeom prst="rect">
            <a:avLst/>
          </a:prstGeom>
        </p:spPr>
      </p:pic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F0073EEA-B8B7-4447-BF2C-18889F4C69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7DFAC-B0F6-4D40-9C5B-73A8BF30360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438A52-B032-4424-B9B9-A013B940D4CB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D7FA-E22D-41B1-8738-AD700FB51E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C43D8-41A5-49D0-9F0D-6DB57147B9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66C3D0-DA3D-4302-9EA6-66B62D41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3447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C77DACD-17C3-45EA-B3E3-280B4904C4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89770" y="5278619"/>
            <a:ext cx="1473528" cy="136624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E8E5C3E5-32EB-44EA-97CB-20A87221D0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065486"/>
            <a:ext cx="8709826" cy="179251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8F7D0-712E-4F2F-9B6F-9DDE8E13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447" b="15140"/>
          <a:stretch/>
        </p:blipFill>
        <p:spPr>
          <a:xfrm rot="10800000" flipH="1">
            <a:off x="7757024" y="-2"/>
            <a:ext cx="4434976" cy="8948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63557B8-1757-417F-9DFE-3492ABE8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7008"/>
          <a:stretch/>
        </p:blipFill>
        <p:spPr>
          <a:xfrm flipH="1">
            <a:off x="0" y="2989070"/>
            <a:ext cx="517542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98545C0-990C-4E9B-BA67-BB787A607E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984232" y="302680"/>
            <a:ext cx="1439761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BFE8A4B1-434F-4290-B785-80D9E957FF9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29396" y="4474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B7BA649-C0FE-4BD5-AEAA-FEAD84DD64B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247819" y="302680"/>
            <a:ext cx="226919" cy="1384987"/>
          </a:xfrm>
          <a:prstGeom prst="rect">
            <a:avLst/>
          </a:prstGeom>
        </p:spPr>
      </p:pic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3568A4D9-0651-43E6-B7D3-2B2933332F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8F316-F322-4A74-BE17-8367192F31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4078AD-BA31-4BD2-80F0-0F1E0BB41377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9E5ED-7FC9-405C-98EF-45E280643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C71948-E7A8-48CA-A4BC-6EE9FBE71F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553418E-14BA-40C3-A9EE-896310B4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229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3">
            <a:hlinkClick r:id="rId2"/>
            <a:extLst>
              <a:ext uri="{FF2B5EF4-FFF2-40B4-BE49-F238E27FC236}">
                <a16:creationId xmlns:a16="http://schemas.microsoft.com/office/drawing/2014/main" id="{04B3F24C-8076-43B5-ABC6-E61ABAF2B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4" name="TextBox 63">
            <a:hlinkClick r:id="rId5"/>
            <a:extLst>
              <a:ext uri="{FF2B5EF4-FFF2-40B4-BE49-F238E27FC236}">
                <a16:creationId xmlns:a16="http://schemas.microsoft.com/office/drawing/2014/main" id="{7FADBEA0-90F4-4856-90F0-4E579B74B93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E8376-B4A6-4DAC-A3B6-B47A797F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0CD7D-87CA-40F9-BE3D-8778E054F365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F1127-9327-4A8E-9DD8-1111D836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5A69B-F2AE-49D5-8774-235BAC41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2B453-A41C-4E28-A74D-3EB82BEC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그림 개체 틀 4">
            <a:extLst>
              <a:ext uri="{FF2B5EF4-FFF2-40B4-BE49-F238E27FC236}">
                <a16:creationId xmlns:a16="http://schemas.microsoft.com/office/drawing/2014/main" id="{D1C3ACAA-CC85-4678-AFEF-4B49BFF41B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357257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25A1-037E-4034-9023-2BD4FBDC56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24CFFD-9EB8-4633-871F-FDF3915EE2C0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74B57-806F-4814-82DD-06E3FF6969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A42E2-38C5-4397-84A8-804BFD37D1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87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734245CE-0A1C-47B3-8E22-4BF7CB8D0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9BBF4D4-69FC-4CAB-87C8-798D9DA5F2F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1D02F-C9D0-4E8C-B514-6EF9D42E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48D4-F7D7-47E7-9EED-C6CFE35B91C3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C24EE-31BC-44D1-B6AB-2DBE002B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698D-C065-4637-BDB9-58268DC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3A4CEF-DA14-4348-A04E-206B7AE3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4D3F-B81B-46C8-B383-BD0988286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20042-8260-44A6-B414-D2CBFF574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CC69E-8776-4153-8702-FA99D29B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181B-4380-4A4B-A2D0-6797BB39BF69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6CAD-6953-47F5-8A6E-263A6FFC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780DE-AF1E-4E2C-8F37-DC04CA71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89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1D51-9A36-4A17-A79D-724EFE7F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4682-BE82-4E0A-AEEA-E33F1A677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E4A6B-E073-4665-8448-7FD09107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2CBA-FF5C-4F1C-B14A-91FA4964A1F6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2D38-B29D-49F4-8416-A72020B6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1F4A1-0650-4E27-A321-128FA0B0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7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0567-7B82-4EE0-A606-3AF435CA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882C3-D4EF-48FF-BCC0-AD80F9661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33BD-8445-47E1-A0FC-2C9B6EFC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CC3-82FB-436C-A737-55D55051825E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E7B5F-A8C7-4DD5-B09A-D34F68AA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D824A-0DC0-49DF-8782-DB4B8687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D950-C990-400B-8D90-0E8FEF9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43A0-D050-463E-9D69-DBD4D6CB6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3ED2E-E37A-4FEC-BAE0-4E0F0D78D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0F2E1-B7CF-4160-B771-6FC562D3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D701-C0A5-4B06-A420-5066D3059E91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AEEA8-FD83-494B-84F9-EF79D8BE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E66E-3828-4F3C-B38A-42F92C16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5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1B03-C81E-49B2-BADB-2A521CCA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D387-6375-41D8-B924-61F29C6E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45B0-7359-4F5D-845F-B2D2B3AC3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15C36-A194-4610-9864-AB80DBD21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7DC29-3173-4759-ACB4-B333F9CD4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F446A-9987-41F2-8CA2-4532D098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1805-3DE2-4DDD-B2E7-3A0FE98ECAE2}" type="datetime1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703F6-2F0A-4551-BF82-DD2D0EDD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51D1-65E4-4AA8-B1C3-59C4865A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2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447F-CBCF-4324-88D7-BA36A32C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EC8AF-BC4E-4509-B4C0-50F799E8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2FF9-4277-4D40-83F2-0B2D59FEADED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14003-47D0-442E-91D0-DCA2A938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29D8D-A59F-4AAE-9F44-E215E759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66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D833F-A5AC-447E-9863-931A5C6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0C882-A270-4478-82A8-6572B7C31920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BD946-DE67-4353-BAB4-12033253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32D2A-1720-4265-8272-CA0B3B43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44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F10A-C245-4D4F-B84A-FBDC3032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D066-7B60-438D-B41C-32FCF1A9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FBD4E-808B-4F88-8BD9-2FEB4EEEC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37C32-5D8A-4E37-B4FA-9268E4D9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5B3F-832D-444D-8DA8-23E08A4EC534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FA497-F033-41BC-9B76-7910ADBC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01FD8-2455-401D-AB1C-6445C95E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5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05B6-99DD-43B4-8076-D6B1943A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0CA23-B750-43F5-A31F-E3A24A7FF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32303-343A-4B7A-AD58-50EB5DC20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531EA-B16F-473E-9BC7-341DB1E2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3BCF-CB6A-44DF-A7CD-4FC37C5EC339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AFFB6-09E3-4A22-8AED-799F4DA4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D5486-4B77-46D3-A560-E417D6BD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2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66354F6-F827-48F3-9A24-94CC848ED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0272831" cy="685800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22D7695-8C8D-42BF-92E5-0BCAFE2784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9838200" y="307665"/>
            <a:ext cx="821602" cy="168624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BBFBB97-D89C-4CE9-8A40-89DD76BC1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6877"/>
          <a:stretch/>
        </p:blipFill>
        <p:spPr>
          <a:xfrm>
            <a:off x="0" y="162906"/>
            <a:ext cx="1052790" cy="289517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C6E5FD3-E2D8-4D30-B3BB-87BA11E3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1596"/>
          <a:stretch/>
        </p:blipFill>
        <p:spPr>
          <a:xfrm>
            <a:off x="-7468" y="752483"/>
            <a:ext cx="821602" cy="962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A4B45527-2EBD-4F6D-85D2-648F4A0495B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69371" y="329945"/>
            <a:ext cx="226919" cy="13849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6861806-3A52-4EC3-8DF6-3CFCFC6B323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65836" y="5157047"/>
            <a:ext cx="1439760" cy="1416825"/>
          </a:xfrm>
          <a:prstGeom prst="rect">
            <a:avLst/>
          </a:prstGeom>
        </p:spPr>
      </p:pic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6F636F1F-877B-4C82-87FF-E27FF755637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64286" y="1415886"/>
            <a:ext cx="4026228" cy="40262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3F7615-22E8-4658-A076-B31F372E17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AD2764-D6A8-46A2-BA9F-7368F0586930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5EBE-B9FF-4DD8-A08D-D2F469B4AF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0803-1C49-4B7D-92F4-BD46E04326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F210EB-A9CC-4663-927C-E41DD2DA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16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B902-615B-4436-A9D3-A4C8A473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607C0-7CF1-4CB0-8C0D-E78537CE4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AF16-DCB3-4094-BB32-728AD0AB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E1F7-3D44-4DE7-B956-F8F3EFFEA3F8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E1050-99E0-43E6-94C2-74A742F4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3B653-2C03-40AD-9256-E56B0B60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3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5DFA2-682C-4A5D-A438-3423B7ED3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6648A-3260-43FC-9D1F-974EFB6BD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612C-6887-4B8B-B7BB-97CD669C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BEE3-2781-41C0-BCAA-3F4F065BE642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9F37-55CE-4C16-B706-E283ED15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B4C86-D1F7-4B6D-A036-313001D0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A72AE05D-6DBF-429A-9B1F-FCFAF1BD8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24" r="324" b="2601"/>
          <a:stretch/>
        </p:blipFill>
        <p:spPr>
          <a:xfrm>
            <a:off x="-1" y="5771028"/>
            <a:ext cx="12192001" cy="10869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DB4CBF6-0439-47EE-92FD-6A5F6DE7F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9898" r="50000"/>
          <a:stretch/>
        </p:blipFill>
        <p:spPr>
          <a:xfrm>
            <a:off x="11781199" y="-1"/>
            <a:ext cx="410801" cy="118208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946BAEF-6068-4CFB-9698-11D439E5F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0000"/>
          <a:stretch/>
        </p:blipFill>
        <p:spPr>
          <a:xfrm>
            <a:off x="0" y="194204"/>
            <a:ext cx="719880" cy="2895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B8001D2-9FF4-4150-AAE3-A019A1AD7D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4907" y="338963"/>
            <a:ext cx="1201105" cy="96244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22C40EF-4B7C-4A85-BC89-A2C33AA2C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64184"/>
          <a:stretch/>
        </p:blipFill>
        <p:spPr>
          <a:xfrm flipV="1">
            <a:off x="1220947" y="-2"/>
            <a:ext cx="226919" cy="49604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22BF8-F41A-4BB6-800F-0F6B27B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AA32-9C57-41D1-B430-A373AFB5509E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11535-D5A7-488F-8ADA-DA132DD8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6E529-7611-4AB6-9C86-9AD9ADC7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57D19-6550-4135-A8B8-7E871684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28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AE7F472-43CE-4BA0-B8F2-D934B90DC5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404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</a:t>
            </a:r>
          </a:p>
          <a:p>
            <a:r>
              <a:rPr lang="en-US" altLang="ko-KR" dirty="0"/>
              <a:t>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8B91D-B0ED-40CC-A726-DD5B0B45CA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F2AC5E-AD18-4B15-91AF-33433915C009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1CE81-50CB-473C-AEAC-B4FC90393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87F42-2278-4342-BAA9-65A679659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658710-F82E-45E3-8B88-45520D2F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5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A27DFED-1760-4EAA-94D6-A65834821E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8618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584989A-9C87-4AA4-884B-AA0DD1402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69098"/>
          <a:stretch/>
        </p:blipFill>
        <p:spPr>
          <a:xfrm>
            <a:off x="4958689" y="0"/>
            <a:ext cx="821602" cy="52108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5AAA49E-0D36-4DD0-9A1D-978806CC4C4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7370" y="266547"/>
            <a:ext cx="1439761" cy="28951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86AE2CA-2EBF-4113-98E9-C5430B236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5062"/>
          <a:stretch/>
        </p:blipFill>
        <p:spPr>
          <a:xfrm>
            <a:off x="10787219" y="6233011"/>
            <a:ext cx="1201105" cy="6249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AD399-CADB-484A-BC0A-A24B6E2CA7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8F1DA1-671E-413F-B280-5072D6040DB1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8E37B-6611-4F50-9515-F6C7346E5E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424E-99DA-4E88-BC9F-1C74F242F5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C7A955-9466-4C47-AB4E-CA62AFD8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0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E836B24-6F93-4E84-A8EB-3305EF3A16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0"/>
            <a:ext cx="7852809" cy="6858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56CA213-3A3A-4399-B64A-49623D844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6031"/>
          <a:stretch/>
        </p:blipFill>
        <p:spPr>
          <a:xfrm flipH="1">
            <a:off x="4542804" y="-1"/>
            <a:ext cx="821602" cy="91004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33C0673-70A0-480C-9641-6A89988C46D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797007" y="5733528"/>
            <a:ext cx="1201105" cy="96244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09F53AB1-F27C-4698-A9A1-179B62BDE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3021" t="6202"/>
          <a:stretch/>
        </p:blipFill>
        <p:spPr>
          <a:xfrm flipH="1">
            <a:off x="11659586" y="0"/>
            <a:ext cx="532414" cy="1328944"/>
          </a:xfrm>
          <a:prstGeom prst="rect">
            <a:avLst/>
          </a:prstGeom>
        </p:spPr>
      </p:pic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ADDE1AAF-89CC-4491-98DD-A7DF136C2417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5374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4CD24-0940-47AA-9CC5-BB15D3E87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841DE2E-D3E8-4382-8BDE-89E70C5E79F9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DA313-F172-42C6-9F1F-D0A99A69E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10EF9-A96A-4393-9E3A-8927CDE1BF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3330CD-E895-48EF-8DA1-524D39F4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80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03BC7534-6267-40FE-BDC5-01F2FA5988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0070" y="5046550"/>
            <a:ext cx="2541930" cy="18114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CFF2D9A-0A67-4535-832D-00C4653E96A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0"/>
            <a:ext cx="2905869" cy="165043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A973A8E-E571-4954-9F55-182C5CA6EE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3951" y="4540602"/>
            <a:ext cx="821602" cy="168624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68058B5-38C5-4EFF-931F-ED1AA9C58A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89382" y="282495"/>
            <a:ext cx="1439761" cy="28951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8D069A-FE3E-4A28-82AE-A877315E37B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845" y="1127760"/>
            <a:ext cx="1201105" cy="9624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B90D5-782C-42AC-B8DD-64C7DE2D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1CBE-6CAC-4582-9A6F-08353BFAD6C3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E7D0E-E068-41CE-A9BC-6297B8CE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604D-6D52-42DA-BA78-7852C393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34749A-1AE9-4303-9396-BA5AEDD0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98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52AF49AF-A051-40B6-B590-19F57F1CB8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608" y="222600"/>
            <a:ext cx="1473528" cy="1366248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AC8F56F-270C-4830-99BE-2252C1C906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5046549"/>
            <a:ext cx="3071661" cy="181145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65643C5-7DC6-4C5E-BF6D-1AB801D27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 flipV="1">
            <a:off x="9429775" y="0"/>
            <a:ext cx="2762225" cy="18114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40882D1-D7D2-4F16-B693-1E39155B8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65365"/>
          <a:stretch/>
        </p:blipFill>
        <p:spPr>
          <a:xfrm>
            <a:off x="11907435" y="4776542"/>
            <a:ext cx="284565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94B1027-D0F8-4615-8899-498484184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4653"/>
          <a:stretch/>
        </p:blipFill>
        <p:spPr>
          <a:xfrm>
            <a:off x="0" y="0"/>
            <a:ext cx="508917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C0C055E-FE21-49E3-B5E1-28B694367E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50000"/>
          <a:stretch/>
        </p:blipFill>
        <p:spPr>
          <a:xfrm>
            <a:off x="0" y="3814093"/>
            <a:ext cx="600552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7DD358-DE42-4EBD-A9C3-AFC3BB2D8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64868"/>
          <a:stretch/>
        </p:blipFill>
        <p:spPr>
          <a:xfrm>
            <a:off x="3145367" y="6371431"/>
            <a:ext cx="226919" cy="48657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204B5-9E6B-459D-8FA4-B5EE0195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855B-A76C-4FFF-8934-E7C39C7FE934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2268A-403C-4DE5-A577-4046C023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30C769-6EF5-47F7-84A7-1C551DBD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75FE44-F02C-4F2A-830B-898CA07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87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0B587-BE2A-479E-A27F-593039D0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95842-3496-4CF3-8138-C1AF93405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3F1E8-E100-4C1A-B3AA-F0335205E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3FFA-FECB-44DF-A843-16C2B8CF9680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863D2-47E0-4FE0-8743-B62615345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52100-633E-4DE3-9637-CCC28361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71C37-7A65-4336-91C0-E3BD8206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0FF74-2F76-4258-8C8D-E0F0D09DF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65F4-32E4-44E7-A192-766D4E16D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E9F47-9901-4069-801A-C17F4F7BF9E9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34753-5EEB-4082-BD79-ACF2DABE6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3F93-1E5E-4C24-A254-93C0F0A0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2" Type="http://schemas.openxmlformats.org/officeDocument/2006/relationships/image" Target="../media/image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7.svg"/><Relationship Id="rId7" Type="http://schemas.openxmlformats.org/officeDocument/2006/relationships/image" Target="../media/image1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7.svg"/><Relationship Id="rId7" Type="http://schemas.openxmlformats.org/officeDocument/2006/relationships/image" Target="../media/image1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7.svg"/><Relationship Id="rId7" Type="http://schemas.openxmlformats.org/officeDocument/2006/relationships/image" Target="../media/image1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7.svg"/><Relationship Id="rId7" Type="http://schemas.openxmlformats.org/officeDocument/2006/relationships/image" Target="../media/image1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svg"/><Relationship Id="rId7" Type="http://schemas.openxmlformats.org/officeDocument/2006/relationships/image" Target="../media/image1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B4468F85-ADB2-49F0-BC62-C80CEABB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322" y="54475"/>
            <a:ext cx="1439761" cy="289517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C32EC3D-A332-455F-8128-3431333C4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59"/>
          <a:stretch/>
        </p:blipFill>
        <p:spPr>
          <a:xfrm>
            <a:off x="-1" y="620532"/>
            <a:ext cx="724761" cy="96244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3A326BC-EE5A-4A48-881A-9FFFED6914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8947"/>
          <a:stretch/>
        </p:blipFill>
        <p:spPr>
          <a:xfrm>
            <a:off x="8461830" y="6012425"/>
            <a:ext cx="226919" cy="84557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9F973D5-075D-43DA-B57A-9896320C6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8302" y="4360643"/>
            <a:ext cx="1473528" cy="13662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D3F3552-93F2-4F7D-8F51-AD39A00BCC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645" b="42150"/>
          <a:stretch/>
        </p:blipFill>
        <p:spPr>
          <a:xfrm>
            <a:off x="0" y="6038362"/>
            <a:ext cx="1185715" cy="81963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7DED8FD-A983-4893-BA29-A3C7228C6B6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3406"/>
          <a:stretch/>
        </p:blipFill>
        <p:spPr>
          <a:xfrm>
            <a:off x="4707200" y="0"/>
            <a:ext cx="7484800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3F9A68-5C68-41EE-9839-DEA9DD2A90C1}"/>
              </a:ext>
            </a:extLst>
          </p:cNvPr>
          <p:cNvSpPr txBox="1"/>
          <p:nvPr/>
        </p:nvSpPr>
        <p:spPr>
          <a:xfrm>
            <a:off x="6233558" y="1224773"/>
            <a:ext cx="531291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INDIGOSHOP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05F275F3-4C4A-41AA-B536-E7042F6A043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3200"/>
          <a:stretch/>
        </p:blipFill>
        <p:spPr>
          <a:xfrm>
            <a:off x="4707200" y="0"/>
            <a:ext cx="821602" cy="1463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03" y="3138400"/>
            <a:ext cx="2990562" cy="3114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5672" y="1463652"/>
            <a:ext cx="1810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Group No - 05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515671" y="2622825"/>
            <a:ext cx="22460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sz="1600" b="1" dirty="0" err="1">
                <a:cs typeface="Arial" panose="020B0604020202020204" pitchFamily="34" charset="0"/>
              </a:rPr>
              <a:t>Shawly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dirty="0" err="1">
                <a:cs typeface="Arial" panose="020B0604020202020204" pitchFamily="34" charset="0"/>
              </a:rPr>
              <a:t>Rohman</a:t>
            </a:r>
            <a:r>
              <a:rPr lang="en-US" sz="1600" b="1" dirty="0">
                <a:cs typeface="Arial" panose="020B0604020202020204" pitchFamily="34" charset="0"/>
              </a:rPr>
              <a:t>                   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Sadia Mobasshira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Jain Jannath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pPr fontAlgn="t" latinLnBrk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672" y="2174588"/>
            <a:ext cx="313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</a:rPr>
              <a:t>Group Members: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671" y="4059140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Presented By: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5671" y="4616347"/>
            <a:ext cx="1784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cs typeface="Arial" panose="020B0604020202020204" pitchFamily="34" charset="0"/>
              </a:rPr>
              <a:t>Simanta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dirty="0" err="1">
                <a:cs typeface="Arial" panose="020B0604020202020204" pitchFamily="34" charset="0"/>
              </a:rPr>
              <a:t>Sarker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endParaRPr 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2761672" y="2621434"/>
            <a:ext cx="22460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180104013                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180104014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180104023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pPr fontAlgn="t" latinLnBrk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2761672" y="4341896"/>
            <a:ext cx="1211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                  </a:t>
            </a:r>
          </a:p>
          <a:p>
            <a:pPr fontAlgn="t" latinLnBrk="0"/>
            <a:r>
              <a:rPr lang="en-US" sz="1600" b="1">
                <a:cs typeface="Arial" panose="020B0604020202020204" pitchFamily="34" charset="0"/>
              </a:rPr>
              <a:t>180104010                </a:t>
            </a:r>
            <a:endParaRPr lang="en-US" sz="1600" b="1" dirty="0">
              <a:cs typeface="Arial" panose="020B0604020202020204" pitchFamily="34" charset="0"/>
            </a:endParaRP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pPr fontAlgn="t" latinLnBrk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2 Diagram(For Login Process)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35" y="1885804"/>
            <a:ext cx="9439275" cy="40100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C2839-C960-49B9-B65A-6D755FB3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476A-8891-499B-BFE4-61C3E858136D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9377-5BF2-4247-B920-2DACA758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228E3-A314-489B-B9C5-457B9F0F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3933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2 Diagram(For Order Products Process)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43" y="1900983"/>
            <a:ext cx="9201150" cy="41433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C1413-D3AA-4238-A199-2E6D3819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7BB-4D2F-4DA4-A582-44847EAFCCAD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CB29F-6F13-48C2-98DD-F998DB46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FD729-809A-4394-AFE9-3DF33A43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8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2 Diagram(For Add Products Process)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201429"/>
            <a:ext cx="9251662" cy="36004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461A3-B7DD-450B-8C0A-DB011D54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07CA-3E47-4783-BC93-E65B2A896E52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A4C8E-B52B-4082-BDCB-E53B012D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F04EA-0354-42C5-89EE-E2124EED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78D78C00-2CDF-4F75-BCCB-600A972D3533}"/>
              </a:ext>
            </a:extLst>
          </p:cNvPr>
          <p:cNvSpPr/>
          <p:nvPr/>
        </p:nvSpPr>
        <p:spPr>
          <a:xfrm>
            <a:off x="5463745" y="2767991"/>
            <a:ext cx="1259658" cy="1259656"/>
          </a:xfrm>
          <a:prstGeom prst="ellipse">
            <a:avLst/>
          </a:prstGeom>
          <a:solidFill>
            <a:srgbClr val="34D5CE"/>
          </a:solidFill>
          <a:ln w="762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C44327-3EF3-4925-9B60-4827C73D56E4}"/>
              </a:ext>
            </a:extLst>
          </p:cNvPr>
          <p:cNvSpPr/>
          <p:nvPr/>
        </p:nvSpPr>
        <p:spPr>
          <a:xfrm>
            <a:off x="4583772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1131"/>
                </a:solidFill>
                <a:latin typeface="+mj-lt"/>
              </a:rPr>
              <a:t>Staff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45A8D7-CD95-4C86-A005-2F6D4B0A4945}"/>
              </a:ext>
            </a:extLst>
          </p:cNvPr>
          <p:cNvSpPr/>
          <p:nvPr/>
        </p:nvSpPr>
        <p:spPr>
          <a:xfrm>
            <a:off x="2319315" y="2767991"/>
            <a:ext cx="1259658" cy="1259656"/>
          </a:xfrm>
          <a:prstGeom prst="ellipse">
            <a:avLst/>
          </a:prstGeom>
          <a:solidFill>
            <a:srgbClr val="34D5CE"/>
          </a:solidFill>
          <a:ln w="762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4F3602-A48F-423B-8A2C-A7289632C8F2}"/>
              </a:ext>
            </a:extLst>
          </p:cNvPr>
          <p:cNvSpPr/>
          <p:nvPr/>
        </p:nvSpPr>
        <p:spPr>
          <a:xfrm>
            <a:off x="1439343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1131"/>
                </a:solidFill>
                <a:latin typeface="+mj-lt"/>
              </a:rPr>
              <a:t>Admin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9DC71-0EAE-4E1A-B03C-E8F48993D1F2}"/>
              </a:ext>
            </a:extLst>
          </p:cNvPr>
          <p:cNvSpPr/>
          <p:nvPr/>
        </p:nvSpPr>
        <p:spPr>
          <a:xfrm>
            <a:off x="8613031" y="2767991"/>
            <a:ext cx="1259658" cy="1259656"/>
          </a:xfrm>
          <a:prstGeom prst="ellipse">
            <a:avLst/>
          </a:prstGeom>
          <a:solidFill>
            <a:srgbClr val="34D5CE"/>
          </a:solidFill>
          <a:ln w="762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06322-7A36-4B7D-A21F-22366590B3C1}"/>
              </a:ext>
            </a:extLst>
          </p:cNvPr>
          <p:cNvSpPr/>
          <p:nvPr/>
        </p:nvSpPr>
        <p:spPr>
          <a:xfrm>
            <a:off x="7733058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1131"/>
                </a:solidFill>
                <a:latin typeface="+mj-lt"/>
              </a:rPr>
              <a:t>User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5236" y="898343"/>
            <a:ext cx="793476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Use Case Diagram(Actors)</a:t>
            </a:r>
            <a:endParaRPr lang="ko-KR" altLang="en-US" sz="3800" b="1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782" y="3116553"/>
            <a:ext cx="578151" cy="5781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00" y="3029047"/>
            <a:ext cx="737543" cy="7375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30821" y="3058061"/>
            <a:ext cx="636643" cy="63664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67CB2-3F15-45EC-AAC6-16F4009F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428A-6A4C-4CDC-8FB2-1F681E4370F0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D859-F5DD-438D-AA5C-05794460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7CB4-4C32-424C-AAE8-A988D4AD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015997" y="362009"/>
            <a:ext cx="90054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Use Case Diagram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6382" y="1126837"/>
            <a:ext cx="5565928" cy="512618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41102-212C-4C4F-BCC7-409B0C17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F322-1981-474A-ADB6-E2F299C8980A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F55A6-1CD4-46B5-A320-818D6940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8100C-DEF0-450C-8FA4-54B0F341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9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9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BDA2C5-9F2D-44CB-BC2F-9CF57B2D3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19345"/>
              </p:ext>
            </p:extLst>
          </p:nvPr>
        </p:nvGraphicFramePr>
        <p:xfrm>
          <a:off x="6320666" y="1265025"/>
          <a:ext cx="5697966" cy="4895630"/>
        </p:xfrm>
        <a:graphic>
          <a:graphicData uri="http://schemas.openxmlformats.org/drawingml/2006/table">
            <a:tbl>
              <a:tblPr firstRow="1" firstCol="1" bandRow="1"/>
              <a:tblGrid>
                <a:gridCol w="1424186">
                  <a:extLst>
                    <a:ext uri="{9D8B030D-6E8A-4147-A177-3AD203B41FA5}">
                      <a16:colId xmlns:a16="http://schemas.microsoft.com/office/drawing/2014/main" val="557372409"/>
                    </a:ext>
                  </a:extLst>
                </a:gridCol>
                <a:gridCol w="4273780">
                  <a:extLst>
                    <a:ext uri="{9D8B030D-6E8A-4147-A177-3AD203B41FA5}">
                      <a16:colId xmlns:a16="http://schemas.microsoft.com/office/drawing/2014/main" val="1995257867"/>
                    </a:ext>
                  </a:extLst>
                </a:gridCol>
              </a:tblGrid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Registration</a:t>
                      </a:r>
                      <a:endParaRPr lang="en-US" sz="110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754478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Iteration: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708237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347053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register as our user and to access our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77366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must have a valid phone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number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 password.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406511"/>
                  </a:ext>
                </a:extLst>
              </a:tr>
              <a:tr h="3011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users need to order products and use their phone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number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and password to access our application. 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872663"/>
                  </a:ext>
                </a:extLst>
              </a:tr>
              <a:tr h="1375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go to our application.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system displays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main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page of 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select register button and the system displays the register form.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enter their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name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,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phone number, password into register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f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orm.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system displays the home page and the user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can login from there on.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414801"/>
                  </a:ext>
                </a:extLst>
              </a:tr>
              <a:tr h="7235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the registration is successful, the system displays the message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, ”User Registered”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 then user can login.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the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registration is not successfully done ,  the system will display the error message to allow users to re-enter their information again.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359160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76757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First Increment.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279180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702718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 Application.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386980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None.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021657"/>
                  </a:ext>
                </a:extLst>
              </a:tr>
              <a:tr h="3011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None.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007426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security system from other members.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13367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users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3006301"/>
            <a:ext cx="3293911" cy="315435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8CFF-E879-454A-96F3-F62F593A6D8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8FB1727-C8C2-4D9C-84F4-FE413021EF4D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6A308-2B9B-4AF4-95C1-A8EFBCF9AC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CD264-C129-4B70-B3CC-4A97EEC4B2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users :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7C1919-F030-4E1C-88D7-909712A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11047"/>
              </p:ext>
            </p:extLst>
          </p:nvPr>
        </p:nvGraphicFramePr>
        <p:xfrm>
          <a:off x="6211792" y="1755390"/>
          <a:ext cx="5779165" cy="4196304"/>
        </p:xfrm>
        <a:graphic>
          <a:graphicData uri="http://schemas.openxmlformats.org/drawingml/2006/table">
            <a:tbl>
              <a:tblPr firstRow="1" firstCol="1" bandRow="1"/>
              <a:tblGrid>
                <a:gridCol w="1444482">
                  <a:extLst>
                    <a:ext uri="{9D8B030D-6E8A-4147-A177-3AD203B41FA5}">
                      <a16:colId xmlns:a16="http://schemas.microsoft.com/office/drawing/2014/main" val="392528219"/>
                    </a:ext>
                  </a:extLst>
                </a:gridCol>
                <a:gridCol w="4334683">
                  <a:extLst>
                    <a:ext uri="{9D8B030D-6E8A-4147-A177-3AD203B41FA5}">
                      <a16:colId xmlns:a16="http://schemas.microsoft.com/office/drawing/2014/main" val="2669944201"/>
                    </a:ext>
                  </a:extLst>
                </a:gridCol>
              </a:tblGrid>
              <a:tr h="25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View Products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73983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780027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see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available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products of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our application in details.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270933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Some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products must be available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217965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users need to see products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of our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33005"/>
                  </a:ext>
                </a:extLst>
              </a:tr>
              <a:tr h="12058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log in to our application.</a:t>
                      </a: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system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displays home page of our application.</a:t>
                      </a: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can view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category list of different products   of our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Users can also view category list of some categorized products such as for clothing and accessories.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674059"/>
                  </a:ext>
                </a:extLst>
              </a:tr>
              <a:tr h="390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the users are not logged in to their account,  they will not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be able to see our products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907072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02226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26027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64454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56481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92488"/>
                  </a:ext>
                </a:extLst>
              </a:tr>
              <a:tr h="390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615317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None..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35119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6" y="2970369"/>
            <a:ext cx="3236819" cy="2981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93B4C-5A8C-41B7-A353-9EEE5AFFAC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4F9B93-2C42-49B0-B95B-6F0196E43731}" type="datetime1">
              <a:rPr lang="en-US" smtClean="0"/>
              <a:t>8/26/2021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3974FF-E1ED-4707-BE47-D3E37FDC2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AD8782-728B-4282-AE1D-A818E4574C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users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65" y="2970369"/>
            <a:ext cx="3357847" cy="292518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7C1919-F030-4E1C-88D7-909712A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18687"/>
              </p:ext>
            </p:extLst>
          </p:nvPr>
        </p:nvGraphicFramePr>
        <p:xfrm>
          <a:off x="6245523" y="1629875"/>
          <a:ext cx="5715568" cy="4098036"/>
        </p:xfrm>
        <a:graphic>
          <a:graphicData uri="http://schemas.openxmlformats.org/drawingml/2006/table">
            <a:tbl>
              <a:tblPr firstRow="1" firstCol="1" bandRow="1"/>
              <a:tblGrid>
                <a:gridCol w="1428586">
                  <a:extLst>
                    <a:ext uri="{9D8B030D-6E8A-4147-A177-3AD203B41FA5}">
                      <a16:colId xmlns:a16="http://schemas.microsoft.com/office/drawing/2014/main" val="392528219"/>
                    </a:ext>
                  </a:extLst>
                </a:gridCol>
                <a:gridCol w="4286982">
                  <a:extLst>
                    <a:ext uri="{9D8B030D-6E8A-4147-A177-3AD203B41FA5}">
                      <a16:colId xmlns:a16="http://schemas.microsoft.com/office/drawing/2014/main" val="26699442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Order products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7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78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purchase products from our application.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27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must be logged in to their account.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21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users need to order their selected products from our application.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33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log in to our application.</a:t>
                      </a: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 go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to home page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 and   the system displays the available products.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user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 select desired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products to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add to the cart.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select  Cart button and the system  displays the user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and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product details in the cart.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write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their address and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select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place o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rder button to confirm ordering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674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the users are not logged in to their account, they will be asked to log in first to order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90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02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26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6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5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92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615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 can order multiple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35119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69272-A111-460F-880E-B136D84A93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00DDD8-C502-44FE-83BA-6DB36523C732}" type="datetime1">
              <a:rPr lang="en-US" smtClean="0"/>
              <a:t>8/26/2021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A456BE-EF3A-424C-9784-5DEA92D507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911298-D095-4E4D-9F7E-2251B03EF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607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admin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4" y="2899299"/>
            <a:ext cx="3433174" cy="310708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B14885-3667-463A-A05F-DA495579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48194"/>
              </p:ext>
            </p:extLst>
          </p:nvPr>
        </p:nvGraphicFramePr>
        <p:xfrm>
          <a:off x="6253890" y="1984425"/>
          <a:ext cx="5716438" cy="4199636"/>
        </p:xfrm>
        <a:graphic>
          <a:graphicData uri="http://schemas.openxmlformats.org/drawingml/2006/table">
            <a:tbl>
              <a:tblPr firstRow="1" firstCol="1" bandRow="1"/>
              <a:tblGrid>
                <a:gridCol w="1428803">
                  <a:extLst>
                    <a:ext uri="{9D8B030D-6E8A-4147-A177-3AD203B41FA5}">
                      <a16:colId xmlns:a16="http://schemas.microsoft.com/office/drawing/2014/main" val="1575149398"/>
                    </a:ext>
                  </a:extLst>
                </a:gridCol>
                <a:gridCol w="4287635">
                  <a:extLst>
                    <a:ext uri="{9D8B030D-6E8A-4147-A177-3AD203B41FA5}">
                      <a16:colId xmlns:a16="http://schemas.microsoft.com/office/drawing/2014/main" val="2257646414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Add products</a:t>
                      </a:r>
                      <a:endParaRPr lang="en-US" sz="110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05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85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add more products to sell through our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81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 must be logged in to his account.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new types of products are available in the store.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286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admin provides his name and  password   into  the login form to log in to the system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dmin selects  Add products button to add  more products to the application.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 enters new product name, price, quantity, description, picture to add the product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 the product is  added by the admin, it is  showed to the users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through 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home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page.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51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the admin is not logged in, he will not be able to add products.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admin cannot update or delete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37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2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admin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39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00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71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68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955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Showing all the existing product details.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48297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9DA4C4-82ED-4878-8E6A-BBCC1BC786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D97375-E17F-47D6-B1E2-4237C1F99C79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150EC-5A89-4674-BA97-D09CC7A3B7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DB28B-BA8E-45C9-BD4E-1B8F885374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7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368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staff :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B14885-3667-463A-A05F-DA495579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669712"/>
              </p:ext>
            </p:extLst>
          </p:nvPr>
        </p:nvGraphicFramePr>
        <p:xfrm>
          <a:off x="6253890" y="1984425"/>
          <a:ext cx="5716438" cy="3589846"/>
        </p:xfrm>
        <a:graphic>
          <a:graphicData uri="http://schemas.openxmlformats.org/drawingml/2006/table">
            <a:tbl>
              <a:tblPr firstRow="1" firstCol="1" bandRow="1"/>
              <a:tblGrid>
                <a:gridCol w="1428803">
                  <a:extLst>
                    <a:ext uri="{9D8B030D-6E8A-4147-A177-3AD203B41FA5}">
                      <a16:colId xmlns:a16="http://schemas.microsoft.com/office/drawing/2014/main" val="1575149398"/>
                    </a:ext>
                  </a:extLst>
                </a:gridCol>
                <a:gridCol w="4287635">
                  <a:extLst>
                    <a:ext uri="{9D8B030D-6E8A-4147-A177-3AD203B41FA5}">
                      <a16:colId xmlns:a16="http://schemas.microsoft.com/office/drawing/2014/main" val="2257646414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Check</a:t>
                      </a:r>
                      <a:r>
                        <a:rPr lang="en-US" sz="1100" b="1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Order.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05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852931"/>
                  </a:ext>
                </a:extLst>
              </a:tr>
              <a:tr h="917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check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the  ordered product by the users. 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81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Staffs must be logged in to their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accounts.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new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orders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are available.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286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staffs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provide their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name and  password   into  the login form to log in to the system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staff check  all   the  ordered list both ordered and under delivery process.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Staffs accept order location wise.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Staffs finally see the delivery status.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51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staffs are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not logged in, they will not be able to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check ordered details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37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2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staff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39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00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71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68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955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Showing all the existing product details.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4829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3" y="2888027"/>
            <a:ext cx="3321585" cy="30971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87A6A-5569-46A5-9034-7EC5EB14C4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4DF589-1108-43AD-98F6-F2C8735F39F4}" type="datetime1">
              <a:rPr lang="en-US" smtClean="0"/>
              <a:t>8/26/2021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44367C-4401-4B0C-84F2-86E4D720AC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1A35DD-88DD-43EA-AB01-A2EFFAE33F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849745" y="565208"/>
            <a:ext cx="463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altLang="ko-KR" sz="38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Process Model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4873F-12BD-4530-B15F-FEB1C6B183F0}"/>
              </a:ext>
            </a:extLst>
          </p:cNvPr>
          <p:cNvSpPr txBox="1"/>
          <p:nvPr/>
        </p:nvSpPr>
        <p:spPr>
          <a:xfrm>
            <a:off x="1146984" y="1473693"/>
            <a:ext cx="84403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600" dirty="0"/>
              <a:t>Every software developed is different and requires a suitable SDLC approach to be followed based on the internal and external factors. We  used “Waterfall Model”.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Calibri" panose="020F0502020204030204" pitchFamily="34" charset="0"/>
                <a:cs typeface="Vrinda" panose="020B0502040204020203" pitchFamily="34" charset="0"/>
              </a:rPr>
              <a:t>Because:</a:t>
            </a:r>
            <a:endParaRPr lang="en-US" sz="16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Easy to use, simple and understandable.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Easy to manage as each phase has specific outputs and review process.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Clearly-defined stages.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Works well for smaller projects where requirements are very clear.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/>
              <a:t>There are no ambiguous requirements.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35E97-1F47-4961-917A-F4B4D8C9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4CEB-362F-44CE-B19F-AF93A23FDA5F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ACCC9-FBC6-40B0-BD4F-E1AE49C2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2717-7A3B-49D6-96DB-D629311D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C2FBEC-DE7A-4F14-A082-21FDB6DB5C3B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oundRect">
            <a:avLst>
              <a:gd name="adj" fmla="val 8590"/>
            </a:avLst>
          </a:prstGeom>
          <a:solidFill>
            <a:schemeClr val="bg1"/>
          </a:solidFill>
          <a:ln w="88900" cap="flat">
            <a:solidFill>
              <a:srgbClr val="34D5CE"/>
            </a:solidFill>
            <a:prstDash val="solid"/>
            <a:miter/>
          </a:ln>
          <a:effectLst>
            <a:outerShdw dist="254000" dir="2700000" algn="tl" rotWithShape="0">
              <a:srgbClr val="34D5CE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200">
                <a:solidFill>
                  <a:srgbClr val="001131"/>
                </a:solidFill>
                <a:latin typeface="+mj-lt"/>
              </a:rPr>
              <a:t>Thanks !</a:t>
            </a:r>
            <a:endParaRPr lang="en-US" altLang="ko-KR" sz="7200" dirty="0">
              <a:solidFill>
                <a:srgbClr val="00113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4873F-12BD-4530-B15F-FEB1C6B183F0}"/>
              </a:ext>
            </a:extLst>
          </p:cNvPr>
          <p:cNvSpPr txBox="1"/>
          <p:nvPr/>
        </p:nvSpPr>
        <p:spPr>
          <a:xfrm>
            <a:off x="1202403" y="1492166"/>
            <a:ext cx="844036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849745" y="565208"/>
            <a:ext cx="463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altLang="ko-KR" sz="38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Process Model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563" y="5511887"/>
            <a:ext cx="410094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Figure: Waterfall Model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09" y="1658795"/>
            <a:ext cx="6858000" cy="36957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72DFF-FE38-4F85-A11E-53AB7B568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7139-B702-4765-87DE-9D91D617A04C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37CCB-2DCE-40A1-AFE7-BEC57C87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51790-0649-4D24-AEA2-5D1FAC0A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2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849744" y="565208"/>
            <a:ext cx="816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altLang="ko-KR" sz="38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Activities of the project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6836" y="2002480"/>
            <a:ext cx="8940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Visually represent our systems and processes.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Describing the interactions between the system.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Map out an existing system and find out the entities..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Establishing relationship between entities and databases or file storages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Decomposing the systems into several new systems to understand it properly.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2DDA6-86A6-44BA-8CA3-85B055CB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D6F6B-3477-495C-91A3-5D1F04A2EDE4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751F6-F0B1-4423-8AE9-C081B792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81455-6413-4084-A9C9-E56F034A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Main Process and Sub process             names, Entity names, DB Names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1D6-596D-47B8-9BA3-2C6CB6994C18}"/>
              </a:ext>
            </a:extLst>
          </p:cNvPr>
          <p:cNvSpPr txBox="1"/>
          <p:nvPr/>
        </p:nvSpPr>
        <p:spPr>
          <a:xfrm>
            <a:off x="1136069" y="2080334"/>
            <a:ext cx="10553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Context level / Level 0: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Indigoshop.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Level 1: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Registration, Login, Add Products, View Products, Order Products,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                     Check Order, Feedback, View feedbacks.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Database: Users, Orders, Products, Staffs, Feedbacks.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CFA70-AE03-4658-AE82-22FF90F1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D11A-BBCC-4D24-9305-2CE984571746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08C00-3919-44A2-AEC2-41A9CD7B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53223-1274-442F-9FAE-4D24EC2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Main Process and Sub process             names, Entity names, DB Names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1D6-596D-47B8-9BA3-2C6CB6994C18}"/>
              </a:ext>
            </a:extLst>
          </p:cNvPr>
          <p:cNvSpPr txBox="1"/>
          <p:nvPr/>
        </p:nvSpPr>
        <p:spPr>
          <a:xfrm>
            <a:off x="1136069" y="2080334"/>
            <a:ext cx="1055378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Level 2: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Login.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Sub process: Login Details, Check user, Create new account.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Database: Users.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Order Products.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Sub process: Check Login States, Add to cart, Place orders , Delivery orders.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Database: Orders.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CF051-62B0-41F7-AA11-9A3D2F51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C340B-7858-4A80-97BD-388C38F12528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C176C-1140-47C2-993B-B5077742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E708-4185-43B2-A817-68EB1546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Main Process and Sub process             names, Entity names, DB Names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1D6-596D-47B8-9BA3-2C6CB6994C18}"/>
              </a:ext>
            </a:extLst>
          </p:cNvPr>
          <p:cNvSpPr txBox="1"/>
          <p:nvPr/>
        </p:nvSpPr>
        <p:spPr>
          <a:xfrm>
            <a:off x="1136069" y="2080334"/>
            <a:ext cx="10553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Level 2: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Add Products.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Sub process: Check Login States, Category List, Update products,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Database: Products.</a:t>
            </a:r>
          </a:p>
          <a:p>
            <a:pPr lvl="2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9CDCD-87DA-4F54-87F4-ECE50A66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4D35-5D91-4552-AAEE-D430587FDE3E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1A389-6C1D-4EC5-AA87-ECBCD3A6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FC0DA-F381-4485-A405-DEB35F48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9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Context  Level  Diagram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4" y="1974705"/>
            <a:ext cx="8963025" cy="36290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1EBE9-DBC1-41B9-8888-C633F988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ED5B-DF73-4108-B30A-B0026EF65019}" type="datetime1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05EFB-DB67-4482-A61F-B8EABA25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4A5F8-C2B0-493E-92F9-DBB886B1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3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589" y="565789"/>
            <a:ext cx="430919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 1  Diagram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9" y="1456418"/>
            <a:ext cx="10342175" cy="48520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C1CA-A4E1-4066-91FA-5B8EC6F7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8B96-D940-474C-83BD-313D0509A800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6D695-8193-4DC0-9157-B715A0B3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AD8C-6A3C-41C3-BFC9-CA6A160E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8024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4D5CE"/>
        </a:solidFill>
        <a:ln w="76200" cap="flat">
          <a:noFill/>
          <a:prstDash val="solid"/>
          <a:miter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5202</TotalTime>
  <Words>1525</Words>
  <Application>Microsoft Office PowerPoint</Application>
  <PresentationFormat>Widescreen</PresentationFormat>
  <Paragraphs>296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Wingdings</vt:lpstr>
      <vt:lpstr>Symbol</vt:lpstr>
      <vt:lpstr>Poppins Light</vt:lpstr>
      <vt:lpstr>Calibri</vt:lpstr>
      <vt:lpstr>Poppins Black</vt:lpstr>
      <vt:lpstr>Calibri Light</vt:lpstr>
      <vt:lpstr>맑은 고딕</vt:lpstr>
      <vt:lpstr>PPTMON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318</cp:revision>
  <dcterms:created xsi:type="dcterms:W3CDTF">2019-04-06T05:20:47Z</dcterms:created>
  <dcterms:modified xsi:type="dcterms:W3CDTF">2021-08-26T15:13:49Z</dcterms:modified>
</cp:coreProperties>
</file>